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4"/>
  </p:notesMasterIdLst>
  <p:sldIdLst>
    <p:sldId id="278" r:id="rId5"/>
    <p:sldId id="281" r:id="rId6"/>
    <p:sldId id="280" r:id="rId7"/>
    <p:sldId id="282" r:id="rId8"/>
    <p:sldId id="283" r:id="rId9"/>
    <p:sldId id="284" r:id="rId10"/>
    <p:sldId id="285" r:id="rId11"/>
    <p:sldId id="286" r:id="rId12"/>
    <p:sldId id="28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kv>
</file>

<file path=ppt/media/media2.mkv>
</file>

<file path=ppt/media/media3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5/9/2022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5/9/2022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kv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 useBgFill="1">
        <p:nvSpPr>
          <p:cNvPr id="103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Highlander Contacting</a:t>
            </a:r>
            <a:br>
              <a:rPr lang="en-US" sz="4000" dirty="0"/>
            </a:br>
            <a:r>
              <a:rPr lang="en-US" sz="4000" dirty="0"/>
              <a:t>Database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Neil L.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B94DA-0063-92D2-3380-FE3BECA2E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Highlander Contracting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49383-E656-F7EF-448B-8C082A3D9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Contracting Company (Maryland)</a:t>
            </a:r>
          </a:p>
          <a:p>
            <a:r>
              <a:rPr lang="en-US" dirty="0"/>
              <a:t>Highlander specializes in complete lifecycle support of fiber optic systems and utility installations.</a:t>
            </a:r>
          </a:p>
          <a:p>
            <a:r>
              <a:rPr lang="en-US" dirty="0"/>
              <a:t>Cost Effective - (General, Electrical, HVAC, Data (Fiber Optic), Fire Alarm)</a:t>
            </a:r>
          </a:p>
          <a:p>
            <a:endParaRPr lang="en-US" dirty="0"/>
          </a:p>
          <a:p>
            <a:r>
              <a:rPr lang="en-US" dirty="0"/>
              <a:t>Provide quality and innovative cost-effective solutions for our clients.</a:t>
            </a:r>
          </a:p>
        </p:txBody>
      </p:sp>
    </p:spTree>
    <p:extLst>
      <p:ext uri="{BB962C8B-B14F-4D97-AF65-F5344CB8AC3E}">
        <p14:creationId xmlns:p14="http://schemas.microsoft.com/office/powerpoint/2010/main" val="2572771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FF6E7-A7E8-F08D-8BB1-6BA435D9C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Functionality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9F2D28-FAFF-191F-88C5-3B0944B65C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Employee Management (Creation, Removal, etc.)</a:t>
            </a:r>
          </a:p>
          <a:p>
            <a:r>
              <a:rPr lang="en-US" dirty="0"/>
              <a:t>Contract Management </a:t>
            </a:r>
          </a:p>
          <a:p>
            <a:r>
              <a:rPr lang="en-US" dirty="0"/>
              <a:t>Regular User/Customer Management</a:t>
            </a:r>
          </a:p>
          <a:p>
            <a:r>
              <a:rPr lang="en-US" dirty="0"/>
              <a:t>Database Simplicity &amp; Search Functionality</a:t>
            </a:r>
          </a:p>
        </p:txBody>
      </p:sp>
    </p:spTree>
    <p:extLst>
      <p:ext uri="{BB962C8B-B14F-4D97-AF65-F5344CB8AC3E}">
        <p14:creationId xmlns:p14="http://schemas.microsoft.com/office/powerpoint/2010/main" val="436357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D17BA-BCEF-88EC-BF33-4F3CB454A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Login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FC0E91-4545-C9AF-4447-2B10B766B7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2728" y="1588655"/>
            <a:ext cx="5505614" cy="4877631"/>
          </a:xfrm>
        </p:spPr>
      </p:pic>
    </p:spTree>
    <p:extLst>
      <p:ext uri="{BB962C8B-B14F-4D97-AF65-F5344CB8AC3E}">
        <p14:creationId xmlns:p14="http://schemas.microsoft.com/office/powerpoint/2010/main" val="862321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10579-93CB-ACF6-E201-80FDB0921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Registration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3B072D-2E97-4942-3CD3-788AE87433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77310" y="1653309"/>
            <a:ext cx="5668154" cy="4693267"/>
          </a:xfrm>
        </p:spPr>
      </p:pic>
    </p:spTree>
    <p:extLst>
      <p:ext uri="{BB962C8B-B14F-4D97-AF65-F5344CB8AC3E}">
        <p14:creationId xmlns:p14="http://schemas.microsoft.com/office/powerpoint/2010/main" val="1622966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510D5-E524-CCFD-547B-6976AC212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353762" cy="1257300"/>
          </a:xfrm>
        </p:spPr>
        <p:txBody>
          <a:bodyPr/>
          <a:lstStyle/>
          <a:p>
            <a:pPr algn="l"/>
            <a:r>
              <a:rPr lang="en-US" dirty="0"/>
              <a:t>Regular User</a:t>
            </a:r>
          </a:p>
        </p:txBody>
      </p:sp>
      <p:pic>
        <p:nvPicPr>
          <p:cNvPr id="4" name="Regular User">
            <a:hlinkClick r:id="" action="ppaction://media"/>
            <a:extLst>
              <a:ext uri="{FF2B5EF4-FFF2-40B4-BE49-F238E27FC236}">
                <a16:creationId xmlns:a16="http://schemas.microsoft.com/office/drawing/2014/main" id="{1EF78F09-8D67-0962-6E94-C80C1FED1DD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079" t="1041" r="29369" b="40777"/>
          <a:stretch/>
        </p:blipFill>
        <p:spPr>
          <a:xfrm>
            <a:off x="640313" y="931654"/>
            <a:ext cx="10911374" cy="5247474"/>
          </a:xfrm>
        </p:spPr>
      </p:pic>
    </p:spTree>
    <p:extLst>
      <p:ext uri="{BB962C8B-B14F-4D97-AF65-F5344CB8AC3E}">
        <p14:creationId xmlns:p14="http://schemas.microsoft.com/office/powerpoint/2010/main" val="1040247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F5D72-F1C9-A1FD-4880-1EA4279CE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353762" cy="1257300"/>
          </a:xfrm>
        </p:spPr>
        <p:txBody>
          <a:bodyPr/>
          <a:lstStyle/>
          <a:p>
            <a:pPr algn="l"/>
            <a:r>
              <a:rPr lang="en-US" dirty="0"/>
              <a:t>Manager User</a:t>
            </a:r>
          </a:p>
        </p:txBody>
      </p:sp>
      <p:pic>
        <p:nvPicPr>
          <p:cNvPr id="4" name="Manager User">
            <a:hlinkClick r:id="" action="ppaction://media"/>
            <a:extLst>
              <a:ext uri="{FF2B5EF4-FFF2-40B4-BE49-F238E27FC236}">
                <a16:creationId xmlns:a16="http://schemas.microsoft.com/office/drawing/2014/main" id="{D0BE1181-97FE-0830-EB67-3B087BC5D793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19557"/>
                </p14:media>
              </p:ext>
            </p:extLst>
          </p:nvPr>
        </p:nvPicPr>
        <p:blipFill rotWithShape="1">
          <a:blip r:embed="rId4"/>
          <a:srcRect l="3427" r="30838" b="40777"/>
          <a:stretch>
            <a:fillRect/>
          </a:stretch>
        </p:blipFill>
        <p:spPr>
          <a:xfrm>
            <a:off x="756489" y="948906"/>
            <a:ext cx="10679021" cy="5296618"/>
          </a:xfrm>
        </p:spPr>
      </p:pic>
    </p:spTree>
    <p:extLst>
      <p:ext uri="{BB962C8B-B14F-4D97-AF65-F5344CB8AC3E}">
        <p14:creationId xmlns:p14="http://schemas.microsoft.com/office/powerpoint/2010/main" val="1664869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2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6217B-FA92-E933-F6CC-A57E66DCF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353762" cy="1257300"/>
          </a:xfrm>
        </p:spPr>
        <p:txBody>
          <a:bodyPr/>
          <a:lstStyle/>
          <a:p>
            <a:pPr algn="l"/>
            <a:r>
              <a:rPr lang="en-US" dirty="0"/>
              <a:t>Admin User</a:t>
            </a:r>
          </a:p>
        </p:txBody>
      </p:sp>
      <p:pic>
        <p:nvPicPr>
          <p:cNvPr id="4" name="2022-05-10 03-12-14">
            <a:hlinkClick r:id="" action="ppaction://media"/>
            <a:extLst>
              <a:ext uri="{FF2B5EF4-FFF2-40B4-BE49-F238E27FC236}">
                <a16:creationId xmlns:a16="http://schemas.microsoft.com/office/drawing/2014/main" id="{B83DE693-79A2-0FA2-7A9A-F45C0F2969A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499" t="1538" r="30067" b="42766"/>
          <a:stretch/>
        </p:blipFill>
        <p:spPr>
          <a:xfrm>
            <a:off x="369455" y="1170997"/>
            <a:ext cx="11554690" cy="5448945"/>
          </a:xfrm>
        </p:spPr>
      </p:pic>
    </p:spTree>
    <p:extLst>
      <p:ext uri="{BB962C8B-B14F-4D97-AF65-F5344CB8AC3E}">
        <p14:creationId xmlns:p14="http://schemas.microsoft.com/office/powerpoint/2010/main" val="2340669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1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C1D63-CA67-1E99-0DF1-6AE83FE04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6B61D-D625-56F6-9005-C73047D15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Database Application w/ multiple functionalities</a:t>
            </a:r>
          </a:p>
          <a:p>
            <a:r>
              <a:rPr lang="en-US" dirty="0"/>
              <a:t>Database implementation</a:t>
            </a:r>
          </a:p>
          <a:p>
            <a:r>
              <a:rPr lang="en-US" dirty="0"/>
              <a:t>Full control of database data and modification</a:t>
            </a:r>
          </a:p>
          <a:p>
            <a:r>
              <a:rPr lang="en-US" dirty="0"/>
              <a:t>User compatibility and application ease</a:t>
            </a:r>
          </a:p>
        </p:txBody>
      </p:sp>
    </p:spTree>
    <p:extLst>
      <p:ext uri="{BB962C8B-B14F-4D97-AF65-F5344CB8AC3E}">
        <p14:creationId xmlns:p14="http://schemas.microsoft.com/office/powerpoint/2010/main" val="19857658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{3412DF0C-01EA-47BB-89E4-0F1B5733F124}tf55705232_win32</Template>
  <TotalTime>220</TotalTime>
  <Words>110</Words>
  <Application>Microsoft Office PowerPoint</Application>
  <PresentationFormat>Widescreen</PresentationFormat>
  <Paragraphs>23</Paragraphs>
  <Slides>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Goudy Old Style</vt:lpstr>
      <vt:lpstr>Wingdings 2</vt:lpstr>
      <vt:lpstr>SlateVTI</vt:lpstr>
      <vt:lpstr>Highlander Contacting Database Application</vt:lpstr>
      <vt:lpstr>Highlander Contracting</vt:lpstr>
      <vt:lpstr>Functionality</vt:lpstr>
      <vt:lpstr>Login Page</vt:lpstr>
      <vt:lpstr>Registration Page</vt:lpstr>
      <vt:lpstr>Regular User</vt:lpstr>
      <vt:lpstr>Manager User</vt:lpstr>
      <vt:lpstr>Admin User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Neil Labio</dc:creator>
  <cp:lastModifiedBy>Neil Labio</cp:lastModifiedBy>
  <cp:revision>7</cp:revision>
  <dcterms:created xsi:type="dcterms:W3CDTF">2022-05-10T03:36:52Z</dcterms:created>
  <dcterms:modified xsi:type="dcterms:W3CDTF">2022-05-10T07:17:47Z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